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38" d="100"/>
          <a:sy n="38" d="100"/>
        </p:scale>
        <p:origin x="15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04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3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27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0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15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9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3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0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3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4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2261BB-AF17-0C7C-67C2-146895439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9899" y="136888"/>
            <a:ext cx="3058201" cy="512533"/>
          </a:xfrm>
        </p:spPr>
        <p:txBody>
          <a:bodyPr>
            <a:normAutofit/>
          </a:bodyPr>
          <a:lstStyle/>
          <a:p>
            <a:r>
              <a:rPr lang="ja-JP" altLang="en-US" sz="2000" b="1" dirty="0"/>
              <a:t>受付票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5BD10B3-ED6B-6211-F58E-CA22E3C6D561}"/>
              </a:ext>
            </a:extLst>
          </p:cNvPr>
          <p:cNvSpPr txBox="1">
            <a:spLocks/>
          </p:cNvSpPr>
          <p:nvPr/>
        </p:nvSpPr>
        <p:spPr>
          <a:xfrm>
            <a:off x="301778" y="6369527"/>
            <a:ext cx="4066817" cy="219514"/>
          </a:xfrm>
          <a:prstGeom prst="rect">
            <a:avLst/>
          </a:prstGeom>
        </p:spPr>
        <p:txBody>
          <a:bodyPr vert="horz" lIns="82953" tIns="41476" rIns="82953" bIns="41476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ja-JP" sz="907" b="1" dirty="0"/>
              <a:t>※</a:t>
            </a:r>
            <a:r>
              <a:rPr lang="ja-JP" altLang="en-US" sz="907" b="1" dirty="0"/>
              <a:t>「個人情報保護規定の同意文書」に同意する→ □（チェック）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6833FC4-F39D-6189-A842-9FFA15CC8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78617"/>
              </p:ext>
            </p:extLst>
          </p:nvPr>
        </p:nvGraphicFramePr>
        <p:xfrm>
          <a:off x="369147" y="683607"/>
          <a:ext cx="6119704" cy="552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592">
                  <a:extLst>
                    <a:ext uri="{9D8B030D-6E8A-4147-A177-3AD203B41FA5}">
                      <a16:colId xmlns:a16="http://schemas.microsoft.com/office/drawing/2014/main" val="3154524338"/>
                    </a:ext>
                  </a:extLst>
                </a:gridCol>
                <a:gridCol w="1276278">
                  <a:extLst>
                    <a:ext uri="{9D8B030D-6E8A-4147-A177-3AD203B41FA5}">
                      <a16:colId xmlns:a16="http://schemas.microsoft.com/office/drawing/2014/main" val="4147585539"/>
                    </a:ext>
                  </a:extLst>
                </a:gridCol>
                <a:gridCol w="850732">
                  <a:extLst>
                    <a:ext uri="{9D8B030D-6E8A-4147-A177-3AD203B41FA5}">
                      <a16:colId xmlns:a16="http://schemas.microsoft.com/office/drawing/2014/main" val="3078207174"/>
                    </a:ext>
                  </a:extLst>
                </a:gridCol>
                <a:gridCol w="616751">
                  <a:extLst>
                    <a:ext uri="{9D8B030D-6E8A-4147-A177-3AD203B41FA5}">
                      <a16:colId xmlns:a16="http://schemas.microsoft.com/office/drawing/2014/main" val="1777602661"/>
                    </a:ext>
                  </a:extLst>
                </a:gridCol>
                <a:gridCol w="1577810">
                  <a:extLst>
                    <a:ext uri="{9D8B030D-6E8A-4147-A177-3AD203B41FA5}">
                      <a16:colId xmlns:a16="http://schemas.microsoft.com/office/drawing/2014/main" val="2306202726"/>
                    </a:ext>
                  </a:extLst>
                </a:gridCol>
                <a:gridCol w="783541">
                  <a:extLst>
                    <a:ext uri="{9D8B030D-6E8A-4147-A177-3AD203B41FA5}">
                      <a16:colId xmlns:a16="http://schemas.microsoft.com/office/drawing/2014/main" val="691836443"/>
                    </a:ext>
                  </a:extLst>
                </a:gridCol>
              </a:tblGrid>
              <a:tr h="216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</a:rPr>
                        <a:t>フリガナ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</a:rPr>
                        <a:t>（姓）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1"/>
                          </a:solidFill>
                        </a:rPr>
                        <a:t>（名）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</a:rPr>
                        <a:t>性別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11249"/>
                  </a:ext>
                </a:extLst>
              </a:tr>
              <a:tr h="3729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男　・　女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511518"/>
                  </a:ext>
                </a:extLst>
              </a:tr>
              <a:tr h="3729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生年月日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　昭和　・　平成　　　　年　　　　月　　　　日　（　　　　才）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32685426"/>
                  </a:ext>
                </a:extLst>
              </a:tr>
              <a:tr h="5898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〒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24920593"/>
                  </a:ext>
                </a:extLst>
              </a:tr>
              <a:tr h="372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携帯電話番号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8883525"/>
                  </a:ext>
                </a:extLst>
              </a:tr>
              <a:tr h="4454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メールアドレス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2397136"/>
                  </a:ext>
                </a:extLst>
              </a:tr>
              <a:tr h="407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現在の状況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　在職中・離職中</a:t>
                      </a:r>
                      <a:endParaRPr lang="ja-JP" altLang="en-US" sz="900" dirty="0"/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最終学歴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（学校名）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40287"/>
                  </a:ext>
                </a:extLst>
              </a:tr>
              <a:tr h="8766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免許・資格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</a:t>
                      </a:r>
                      <a:endParaRPr lang="en-US" altLang="ja-JP" sz="900" dirty="0"/>
                    </a:p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</a:t>
                      </a:r>
                      <a:endParaRPr lang="en-US" altLang="ja-JP" sz="900" dirty="0"/>
                    </a:p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</a:t>
                      </a:r>
                      <a:endParaRPr lang="en-US" altLang="ja-JP" sz="900" dirty="0"/>
                    </a:p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</a:t>
                      </a:r>
                      <a:endParaRPr lang="en-US" altLang="ja-JP" sz="900" dirty="0"/>
                    </a:p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85443"/>
                  </a:ext>
                </a:extLst>
              </a:tr>
              <a:tr h="250995">
                <a:tc row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主な職歴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最近の職歴（勤務先・職種など）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在職期間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81592"/>
                  </a:ext>
                </a:extLst>
              </a:tr>
              <a:tr h="541357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・正社員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・正社員以外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　　　　年　　月　～　　　　　年　　月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213914"/>
                  </a:ext>
                </a:extLst>
              </a:tr>
              <a:tr h="541357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・正社員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・正社員以外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　　　　年　　月　～　　　　　年　　月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269819"/>
                  </a:ext>
                </a:extLst>
              </a:tr>
              <a:tr h="541357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・正社員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・正社員以外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　　　　年　　月　～　　　　　年　　月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727588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F1B5555E-AEF0-566C-26F2-A5A942F1B42D}"/>
              </a:ext>
            </a:extLst>
          </p:cNvPr>
          <p:cNvSpPr txBox="1">
            <a:spLocks/>
          </p:cNvSpPr>
          <p:nvPr/>
        </p:nvSpPr>
        <p:spPr>
          <a:xfrm>
            <a:off x="1376177" y="2027268"/>
            <a:ext cx="5154444" cy="254738"/>
          </a:xfrm>
          <a:prstGeom prst="rect">
            <a:avLst/>
          </a:prstGeom>
        </p:spPr>
        <p:txBody>
          <a:bodyPr vert="horz" lIns="82953" tIns="41476" rIns="82953" bIns="41476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700" b="1" dirty="0"/>
              <a:t>アパート・マンション名・部屋番号は必ず記入してください。記載内容に不備があると連絡が届かない場合があります。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278277-C724-1AB3-122A-BFFF1DA10D46}"/>
              </a:ext>
            </a:extLst>
          </p:cNvPr>
          <p:cNvSpPr txBox="1">
            <a:spLocks/>
          </p:cNvSpPr>
          <p:nvPr/>
        </p:nvSpPr>
        <p:spPr>
          <a:xfrm>
            <a:off x="1376177" y="2848970"/>
            <a:ext cx="4186826" cy="246059"/>
          </a:xfrm>
          <a:prstGeom prst="rect">
            <a:avLst/>
          </a:prstGeom>
        </p:spPr>
        <p:txBody>
          <a:bodyPr vert="horz" lIns="82953" tIns="41476" rIns="82953" bIns="41476" rtlCol="0" anchor="b">
            <a:norm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700" b="1" dirty="0"/>
              <a:t>使用可能なアドレスを記入してください。就活先から案内が送られることがあります。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EFC1B69-7012-72B2-7228-CEA67FAF50C8}"/>
              </a:ext>
            </a:extLst>
          </p:cNvPr>
          <p:cNvSpPr txBox="1">
            <a:spLocks/>
          </p:cNvSpPr>
          <p:nvPr/>
        </p:nvSpPr>
        <p:spPr>
          <a:xfrm>
            <a:off x="392860" y="7128767"/>
            <a:ext cx="6119705" cy="2204734"/>
          </a:xfrm>
          <a:prstGeom prst="rect">
            <a:avLst/>
          </a:prstGeom>
        </p:spPr>
        <p:txBody>
          <a:bodyPr vert="horz" lIns="117286" tIns="58643" rIns="117286" bIns="58643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000" dirty="0"/>
              <a:t>「高梁川流域合同企業説明会」</a:t>
            </a:r>
            <a:r>
              <a:rPr lang="en-US" altLang="ja-JP" sz="1000" dirty="0"/>
              <a:t>(</a:t>
            </a:r>
            <a:r>
              <a:rPr lang="ja-JP" altLang="en-US" sz="1000" dirty="0"/>
              <a:t>以下「本事業」</a:t>
            </a:r>
            <a:r>
              <a:rPr lang="en-US" altLang="ja-JP" sz="1000" dirty="0"/>
              <a:t>)</a:t>
            </a:r>
            <a:r>
              <a:rPr lang="ja-JP" altLang="en-US" sz="1000" dirty="0"/>
              <a:t>に 応募するにあたり、 個人情報の取扱等に関して下記事項をご確認のうえ、同意の方は 上のチェック欄にチェックをお願いします。</a:t>
            </a:r>
            <a:endParaRPr lang="en-US" altLang="ja-JP" sz="1000" dirty="0"/>
          </a:p>
          <a:p>
            <a:pPr algn="l">
              <a:lnSpc>
                <a:spcPct val="100000"/>
              </a:lnSpc>
            </a:pPr>
            <a:endParaRPr lang="en-US" altLang="ja-JP" sz="1000" dirty="0"/>
          </a:p>
          <a:p>
            <a:pPr algn="l">
              <a:lnSpc>
                <a:spcPct val="100000"/>
              </a:lnSpc>
            </a:pPr>
            <a:r>
              <a:rPr lang="ja-JP" altLang="en-US" sz="1000" dirty="0"/>
              <a:t> </a:t>
            </a:r>
            <a:r>
              <a:rPr lang="en-US" altLang="ja-JP" sz="1000" dirty="0"/>
              <a:t>【</a:t>
            </a:r>
            <a:r>
              <a:rPr lang="ja-JP" altLang="en-US" sz="1000" dirty="0"/>
              <a:t>個人情報の取り扱いについて</a:t>
            </a:r>
            <a:r>
              <a:rPr lang="en-US" altLang="ja-JP" sz="1000" dirty="0"/>
              <a:t>】 </a:t>
            </a:r>
          </a:p>
          <a:p>
            <a:pPr algn="l">
              <a:lnSpc>
                <a:spcPct val="100000"/>
              </a:lnSpc>
            </a:pPr>
            <a:r>
              <a:rPr lang="ja-JP" altLang="en-US" sz="1000" dirty="0"/>
              <a:t>本事業で得た個人情報は、 法的業務を伴う開示請求を受けた場合を除き、 本事業の目的以外には使 用しません。 なお、 個人情報の提供は任意です。 </a:t>
            </a:r>
            <a:endParaRPr lang="en-US" altLang="ja-JP" sz="1000" dirty="0"/>
          </a:p>
          <a:p>
            <a:pPr algn="l">
              <a:lnSpc>
                <a:spcPct val="100000"/>
              </a:lnSpc>
            </a:pPr>
            <a:endParaRPr lang="ja-JP" altLang="en-US" sz="1000" dirty="0"/>
          </a:p>
          <a:p>
            <a:pPr algn="l">
              <a:lnSpc>
                <a:spcPct val="100000"/>
              </a:lnSpc>
            </a:pPr>
            <a:r>
              <a:rPr lang="en-US" altLang="ja-JP" sz="1000" dirty="0"/>
              <a:t>【</a:t>
            </a:r>
            <a:r>
              <a:rPr lang="ja-JP" altLang="en-US" sz="1000" dirty="0"/>
              <a:t>個人情報の開示・訂正・削除に関する告知</a:t>
            </a:r>
            <a:r>
              <a:rPr lang="en-US" altLang="ja-JP" sz="1000" dirty="0"/>
              <a:t>】 </a:t>
            </a:r>
          </a:p>
          <a:p>
            <a:pPr algn="l">
              <a:lnSpc>
                <a:spcPct val="100000"/>
              </a:lnSpc>
            </a:pPr>
            <a:r>
              <a:rPr lang="ja-JP" altLang="en-US" sz="1000" dirty="0"/>
              <a:t>「個人情報」内容の訂正・変更・削除・その他の連絡は、 下記お問い合わせ窓口までご連絡く ださい。</a:t>
            </a:r>
            <a:endParaRPr lang="en-US" altLang="ja-JP" sz="1000" dirty="0"/>
          </a:p>
          <a:p>
            <a:pPr algn="l">
              <a:lnSpc>
                <a:spcPct val="100000"/>
              </a:lnSpc>
            </a:pPr>
            <a:endParaRPr lang="ja-JP" altLang="en-US" sz="1000" dirty="0"/>
          </a:p>
          <a:p>
            <a:pPr algn="l">
              <a:lnSpc>
                <a:spcPct val="100000"/>
              </a:lnSpc>
            </a:pPr>
            <a:r>
              <a:rPr lang="en-US" altLang="ja-JP" sz="1000" dirty="0"/>
              <a:t>【</a:t>
            </a:r>
            <a:r>
              <a:rPr lang="ja-JP" altLang="en-US" sz="1000" dirty="0"/>
              <a:t>本件に関するお問い合わせ先</a:t>
            </a:r>
            <a:r>
              <a:rPr lang="en-US" altLang="ja-JP" sz="1000" dirty="0"/>
              <a:t>】 </a:t>
            </a:r>
          </a:p>
          <a:p>
            <a:pPr algn="l">
              <a:lnSpc>
                <a:spcPct val="100000"/>
              </a:lnSpc>
            </a:pPr>
            <a:r>
              <a:rPr lang="ja-JP" altLang="en-US" sz="1000" dirty="0"/>
              <a:t>倉敷エンターテイメント合同会社会社 　個人情報管理担当</a:t>
            </a:r>
            <a:endParaRPr lang="en-US" altLang="ja-JP" sz="1000" dirty="0"/>
          </a:p>
          <a:p>
            <a:pPr algn="l">
              <a:lnSpc>
                <a:spcPct val="100000"/>
              </a:lnSpc>
            </a:pPr>
            <a:r>
              <a:rPr lang="ja-JP" altLang="en-US" sz="1000" dirty="0"/>
              <a:t> 〒</a:t>
            </a:r>
            <a:r>
              <a:rPr lang="en-US" altLang="ja-JP" sz="1000" dirty="0"/>
              <a:t>710-0803</a:t>
            </a:r>
            <a:r>
              <a:rPr lang="ja-JP" altLang="en-US" sz="1000" dirty="0"/>
              <a:t>　岡山県倉敷市中島</a:t>
            </a:r>
            <a:r>
              <a:rPr lang="en-US" altLang="ja-JP" sz="1000" dirty="0"/>
              <a:t>2157-1</a:t>
            </a:r>
            <a:r>
              <a:rPr lang="ja-JP" altLang="en-US" sz="1000" dirty="0"/>
              <a:t>脇本ビル</a:t>
            </a:r>
            <a:r>
              <a:rPr lang="en-US" altLang="ja-JP" sz="1000" dirty="0" err="1"/>
              <a:t>2F</a:t>
            </a:r>
            <a:r>
              <a:rPr lang="ja-JP" altLang="en-US" sz="1000" dirty="0"/>
              <a:t>　</a:t>
            </a:r>
            <a:r>
              <a:rPr lang="en-US" altLang="ja-JP" sz="1000" dirty="0" err="1"/>
              <a:t>B2</a:t>
            </a:r>
            <a:r>
              <a:rPr lang="ja-JP" altLang="en-US" sz="1000" dirty="0"/>
              <a:t>号　</a:t>
            </a:r>
            <a:r>
              <a:rPr lang="en-US" altLang="ja-JP" sz="1000" dirty="0" err="1"/>
              <a:t>TEL:086-441-8453</a:t>
            </a:r>
            <a:r>
              <a:rPr lang="en-US" altLang="ja-JP" sz="1000" dirty="0"/>
              <a:t> 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7CB11D51-01C6-89EB-3B3B-95E41F96C019}"/>
              </a:ext>
            </a:extLst>
          </p:cNvPr>
          <p:cNvSpPr txBox="1">
            <a:spLocks/>
          </p:cNvSpPr>
          <p:nvPr/>
        </p:nvSpPr>
        <p:spPr>
          <a:xfrm>
            <a:off x="495359" y="3285529"/>
            <a:ext cx="678870" cy="169533"/>
          </a:xfrm>
          <a:prstGeom prst="rect">
            <a:avLst/>
          </a:prstGeom>
        </p:spPr>
        <p:txBody>
          <a:bodyPr vert="horz" lIns="82953" tIns="41476" rIns="82953" bIns="41476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700" b="1" dirty="0"/>
              <a:t>※</a:t>
            </a:r>
            <a:r>
              <a:rPr lang="ja-JP" altLang="en-US" sz="700" b="1" dirty="0"/>
              <a:t>○で囲む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8BAA3C46-C16C-CCD0-FD92-BF18A86CD4FA}"/>
              </a:ext>
            </a:extLst>
          </p:cNvPr>
          <p:cNvSpPr txBox="1">
            <a:spLocks/>
          </p:cNvSpPr>
          <p:nvPr/>
        </p:nvSpPr>
        <p:spPr>
          <a:xfrm>
            <a:off x="1042532" y="6746063"/>
            <a:ext cx="4772934" cy="356181"/>
          </a:xfrm>
          <a:prstGeom prst="rect">
            <a:avLst/>
          </a:prstGeom>
        </p:spPr>
        <p:txBody>
          <a:bodyPr vert="horz" lIns="117286" tIns="58643" rIns="117286" bIns="58643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b="1" dirty="0"/>
              <a:t>「個人情報保護規定の同意文書」</a:t>
            </a:r>
            <a:endParaRPr lang="en-US" altLang="ja-JP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A3F774-5CE1-5056-D5B5-304FEE701124}"/>
              </a:ext>
            </a:extLst>
          </p:cNvPr>
          <p:cNvSpPr txBox="1"/>
          <p:nvPr/>
        </p:nvSpPr>
        <p:spPr>
          <a:xfrm>
            <a:off x="4108245" y="4611912"/>
            <a:ext cx="4191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0" dirty="0">
                <a:solidFill>
                  <a:schemeClr val="tx1"/>
                </a:solidFill>
              </a:rPr>
              <a:t>昭和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平成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令和　</a:t>
            </a:r>
            <a:endParaRPr lang="ja-JP" altLang="en-US" sz="9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BD131B-14CE-EE15-BA62-702BF33DEFDB}"/>
              </a:ext>
            </a:extLst>
          </p:cNvPr>
          <p:cNvSpPr txBox="1"/>
          <p:nvPr/>
        </p:nvSpPr>
        <p:spPr>
          <a:xfrm>
            <a:off x="5298548" y="4611912"/>
            <a:ext cx="4191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0" dirty="0">
                <a:solidFill>
                  <a:schemeClr val="tx1"/>
                </a:solidFill>
              </a:rPr>
              <a:t>昭和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平成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令和　</a:t>
            </a:r>
            <a:endParaRPr lang="ja-JP" altLang="en-US" sz="9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0BCAA0-8939-028F-EDBF-F15EBD95F7F7}"/>
              </a:ext>
            </a:extLst>
          </p:cNvPr>
          <p:cNvSpPr txBox="1"/>
          <p:nvPr/>
        </p:nvSpPr>
        <p:spPr>
          <a:xfrm>
            <a:off x="4108245" y="5177482"/>
            <a:ext cx="4191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0" dirty="0">
                <a:solidFill>
                  <a:schemeClr val="tx1"/>
                </a:solidFill>
              </a:rPr>
              <a:t>昭和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平成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令和　</a:t>
            </a:r>
            <a:endParaRPr lang="ja-JP" altLang="en-US" sz="9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5CF0AD-306E-87F5-A6B7-B198987E3BFF}"/>
              </a:ext>
            </a:extLst>
          </p:cNvPr>
          <p:cNvSpPr txBox="1"/>
          <p:nvPr/>
        </p:nvSpPr>
        <p:spPr>
          <a:xfrm>
            <a:off x="5298548" y="5177482"/>
            <a:ext cx="4191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0" dirty="0">
                <a:solidFill>
                  <a:schemeClr val="tx1"/>
                </a:solidFill>
              </a:rPr>
              <a:t>昭和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平成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令和　</a:t>
            </a:r>
            <a:endParaRPr lang="ja-JP" altLang="en-US" sz="9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2A9B1E-B665-1A94-80B3-57CE55DEDC50}"/>
              </a:ext>
            </a:extLst>
          </p:cNvPr>
          <p:cNvSpPr txBox="1"/>
          <p:nvPr/>
        </p:nvSpPr>
        <p:spPr>
          <a:xfrm>
            <a:off x="4108245" y="5708635"/>
            <a:ext cx="4191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0" dirty="0">
                <a:solidFill>
                  <a:schemeClr val="tx1"/>
                </a:solidFill>
              </a:rPr>
              <a:t>昭和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平成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令和　</a:t>
            </a:r>
            <a:endParaRPr lang="ja-JP" altLang="en-US" sz="9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59A1F3-E467-4058-BFAA-0032F09AD40F}"/>
              </a:ext>
            </a:extLst>
          </p:cNvPr>
          <p:cNvSpPr txBox="1"/>
          <p:nvPr/>
        </p:nvSpPr>
        <p:spPr>
          <a:xfrm>
            <a:off x="5298548" y="5708635"/>
            <a:ext cx="4191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0" dirty="0">
                <a:solidFill>
                  <a:schemeClr val="tx1"/>
                </a:solidFill>
              </a:rPr>
              <a:t>昭和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平成</a:t>
            </a:r>
            <a:endParaRPr kumimoji="1" lang="en-US" altLang="ja-JP" sz="900" b="0" dirty="0">
              <a:solidFill>
                <a:schemeClr val="tx1"/>
              </a:solidFill>
            </a:endParaRPr>
          </a:p>
          <a:p>
            <a:r>
              <a:rPr kumimoji="1" lang="ja-JP" altLang="en-US" sz="900" b="0" dirty="0">
                <a:solidFill>
                  <a:schemeClr val="tx1"/>
                </a:solidFill>
              </a:rPr>
              <a:t>令和　</a:t>
            </a:r>
            <a:endParaRPr lang="ja-JP" altLang="en-US" sz="9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5E765CF-9778-289B-1252-71843D7091D6}"/>
              </a:ext>
            </a:extLst>
          </p:cNvPr>
          <p:cNvSpPr/>
          <p:nvPr/>
        </p:nvSpPr>
        <p:spPr>
          <a:xfrm>
            <a:off x="76200" y="9598624"/>
            <a:ext cx="6705599" cy="2713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受付票は記入してから必要数コピーして持参ください（受付時に１枚必要です）</a:t>
            </a:r>
          </a:p>
        </p:txBody>
      </p:sp>
    </p:spTree>
    <p:extLst>
      <p:ext uri="{BB962C8B-B14F-4D97-AF65-F5344CB8AC3E}">
        <p14:creationId xmlns:p14="http://schemas.microsoft.com/office/powerpoint/2010/main" val="212130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428</TotalTime>
  <Words>439</Words>
  <Application>Microsoft Office PowerPoint</Application>
  <PresentationFormat>A4 210 x 297 mm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受付票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自己紹介シート</dc:title>
  <dc:creator>江崎 大介</dc:creator>
  <cp:lastModifiedBy>小野　寿美</cp:lastModifiedBy>
  <cp:revision>27</cp:revision>
  <dcterms:created xsi:type="dcterms:W3CDTF">2023-05-18T06:19:14Z</dcterms:created>
  <dcterms:modified xsi:type="dcterms:W3CDTF">2024-10-01T02:33:30Z</dcterms:modified>
</cp:coreProperties>
</file>