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38" d="100"/>
          <a:sy n="38" d="100"/>
        </p:scale>
        <p:origin x="15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04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7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0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15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9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0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322D-ECF6-4059-824F-3EC3CAA23B75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B680-A99E-49B9-8174-E8FF99570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2261BB-AF17-0C7C-67C2-146895439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950" y="227165"/>
            <a:ext cx="4191000" cy="512533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受付票（学生）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5BD10B3-ED6B-6211-F58E-CA22E3C6D561}"/>
              </a:ext>
            </a:extLst>
          </p:cNvPr>
          <p:cNvSpPr txBox="1">
            <a:spLocks/>
          </p:cNvSpPr>
          <p:nvPr/>
        </p:nvSpPr>
        <p:spPr>
          <a:xfrm>
            <a:off x="250978" y="5038582"/>
            <a:ext cx="4066817" cy="219514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ja-JP" sz="907" b="1" dirty="0"/>
              <a:t>※</a:t>
            </a:r>
            <a:r>
              <a:rPr lang="ja-JP" altLang="en-US" sz="907" b="1" dirty="0"/>
              <a:t>「個人情報保護規定の同意文書」に同意する→ □（チェック）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6833FC4-F39D-6189-A842-9FFA15CC8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9287"/>
              </p:ext>
            </p:extLst>
          </p:nvPr>
        </p:nvGraphicFramePr>
        <p:xfrm>
          <a:off x="369147" y="848268"/>
          <a:ext cx="6119703" cy="377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592">
                  <a:extLst>
                    <a:ext uri="{9D8B030D-6E8A-4147-A177-3AD203B41FA5}">
                      <a16:colId xmlns:a16="http://schemas.microsoft.com/office/drawing/2014/main" val="3154524338"/>
                    </a:ext>
                  </a:extLst>
                </a:gridCol>
                <a:gridCol w="1578496">
                  <a:extLst>
                    <a:ext uri="{9D8B030D-6E8A-4147-A177-3AD203B41FA5}">
                      <a16:colId xmlns:a16="http://schemas.microsoft.com/office/drawing/2014/main" val="4147585539"/>
                    </a:ext>
                  </a:extLst>
                </a:gridCol>
                <a:gridCol w="548514">
                  <a:extLst>
                    <a:ext uri="{9D8B030D-6E8A-4147-A177-3AD203B41FA5}">
                      <a16:colId xmlns:a16="http://schemas.microsoft.com/office/drawing/2014/main" val="2802111315"/>
                    </a:ext>
                  </a:extLst>
                </a:gridCol>
                <a:gridCol w="1213614">
                  <a:extLst>
                    <a:ext uri="{9D8B030D-6E8A-4147-A177-3AD203B41FA5}">
                      <a16:colId xmlns:a16="http://schemas.microsoft.com/office/drawing/2014/main" val="1777602661"/>
                    </a:ext>
                  </a:extLst>
                </a:gridCol>
                <a:gridCol w="980946">
                  <a:extLst>
                    <a:ext uri="{9D8B030D-6E8A-4147-A177-3AD203B41FA5}">
                      <a16:colId xmlns:a16="http://schemas.microsoft.com/office/drawing/2014/main" val="3792841461"/>
                    </a:ext>
                  </a:extLst>
                </a:gridCol>
                <a:gridCol w="783541">
                  <a:extLst>
                    <a:ext uri="{9D8B030D-6E8A-4147-A177-3AD203B41FA5}">
                      <a16:colId xmlns:a16="http://schemas.microsoft.com/office/drawing/2014/main" val="691836443"/>
                    </a:ext>
                  </a:extLst>
                </a:gridCol>
              </a:tblGrid>
              <a:tr h="1935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フリガナ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（姓）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>
                          <a:solidFill>
                            <a:schemeClr val="tx1"/>
                          </a:solidFill>
                        </a:rPr>
                        <a:t>（名）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</a:rPr>
                        <a:t>性別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11249"/>
                  </a:ext>
                </a:extLst>
              </a:tr>
              <a:tr h="421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男　・　女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511518"/>
                  </a:ext>
                </a:extLst>
              </a:tr>
              <a:tr h="421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生年月日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　平成　　　　年　　　　月　　　　日　（　　　　才）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13268542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〒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24920593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携帯電話番号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888352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2397136"/>
                  </a:ext>
                </a:extLst>
              </a:tr>
              <a:tr h="468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学校名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dirty="0"/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学部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研究科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学科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専攻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05156"/>
                  </a:ext>
                </a:extLst>
              </a:tr>
              <a:tr h="42199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　卒業見込（　　　　年　　　　月）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80022"/>
                  </a:ext>
                </a:extLst>
              </a:tr>
              <a:tr h="421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留学生ですか？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71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　　　　　　　　　　はい　　　　　　　いいえ</a:t>
                      </a:r>
                    </a:p>
                  </a:txBody>
                  <a:tcPr marL="82953" marR="82953" marT="41476" marB="41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44077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F1B5555E-AEF0-566C-26F2-A5A942F1B42D}"/>
              </a:ext>
            </a:extLst>
          </p:cNvPr>
          <p:cNvSpPr txBox="1">
            <a:spLocks/>
          </p:cNvSpPr>
          <p:nvPr/>
        </p:nvSpPr>
        <p:spPr>
          <a:xfrm>
            <a:off x="1376177" y="2161973"/>
            <a:ext cx="5154444" cy="254738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700" b="1" dirty="0"/>
              <a:t>アパート・マンション名・部屋番号は必ず記入してください。記載内容に不備があると連絡が届かない場合があります。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278277-C724-1AB3-122A-BFFF1DA10D46}"/>
              </a:ext>
            </a:extLst>
          </p:cNvPr>
          <p:cNvSpPr txBox="1">
            <a:spLocks/>
          </p:cNvSpPr>
          <p:nvPr/>
        </p:nvSpPr>
        <p:spPr>
          <a:xfrm>
            <a:off x="1376177" y="3108284"/>
            <a:ext cx="4186826" cy="246059"/>
          </a:xfrm>
          <a:prstGeom prst="rect">
            <a:avLst/>
          </a:prstGeom>
        </p:spPr>
        <p:txBody>
          <a:bodyPr vert="horz" lIns="82953" tIns="41476" rIns="82953" bIns="41476" rtlCol="0" anchor="b">
            <a:norm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700" b="1" dirty="0"/>
              <a:t>使用可能なアドレスを記入してください。就活先から案内が送られることがあります。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93E073EC-7CD3-60CC-76F6-73A58AE1063B}"/>
              </a:ext>
            </a:extLst>
          </p:cNvPr>
          <p:cNvSpPr txBox="1">
            <a:spLocks/>
          </p:cNvSpPr>
          <p:nvPr/>
        </p:nvSpPr>
        <p:spPr>
          <a:xfrm>
            <a:off x="369147" y="9455012"/>
            <a:ext cx="6161474" cy="249223"/>
          </a:xfrm>
          <a:prstGeom prst="rect">
            <a:avLst/>
          </a:prstGeom>
          <a:solidFill>
            <a:schemeClr val="tx1"/>
          </a:solidFill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1"/>
                </a:solidFill>
              </a:rPr>
              <a:t>受付票は記入してから必要数コピーして持参ください（受付時に</a:t>
            </a:r>
            <a:r>
              <a:rPr lang="en-US" altLang="ja-JP" sz="1200" b="1" dirty="0">
                <a:solidFill>
                  <a:schemeClr val="bg1"/>
                </a:solidFill>
              </a:rPr>
              <a:t>1</a:t>
            </a:r>
            <a:r>
              <a:rPr lang="ja-JP" altLang="en-US" sz="1200" b="1" dirty="0">
                <a:solidFill>
                  <a:schemeClr val="bg1"/>
                </a:solidFill>
              </a:rPr>
              <a:t>枚必要です）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5B78D854-FF30-47DD-C3C3-BF6F8DB31D7D}"/>
              </a:ext>
            </a:extLst>
          </p:cNvPr>
          <p:cNvSpPr txBox="1">
            <a:spLocks/>
          </p:cNvSpPr>
          <p:nvPr/>
        </p:nvSpPr>
        <p:spPr>
          <a:xfrm>
            <a:off x="461397" y="5344956"/>
            <a:ext cx="6009416" cy="3821287"/>
          </a:xfrm>
          <a:prstGeom prst="rect">
            <a:avLst/>
          </a:prstGeom>
        </p:spPr>
        <p:txBody>
          <a:bodyPr vert="horz" lIns="117286" tIns="58643" rIns="117286" bIns="58643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b="1" dirty="0"/>
              <a:t>「個人情報保護規定の同意文書」 </a:t>
            </a:r>
            <a:endParaRPr lang="en-US" altLang="ja-JP" sz="2000" b="1" dirty="0"/>
          </a:p>
          <a:p>
            <a:pPr>
              <a:lnSpc>
                <a:spcPct val="100000"/>
              </a:lnSpc>
            </a:pPr>
            <a:endParaRPr lang="ja-JP" altLang="en-US" sz="2000" b="1" dirty="0"/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「高梁川流域合同企業説明会」</a:t>
            </a:r>
            <a:r>
              <a:rPr lang="en-US" altLang="ja-JP" sz="1000" dirty="0"/>
              <a:t>(</a:t>
            </a:r>
            <a:r>
              <a:rPr lang="ja-JP" altLang="en-US" sz="1000" dirty="0"/>
              <a:t>以下「本事業」</a:t>
            </a:r>
            <a:r>
              <a:rPr lang="en-US" altLang="ja-JP" sz="1000" dirty="0"/>
              <a:t>)</a:t>
            </a:r>
            <a:r>
              <a:rPr lang="ja-JP" altLang="en-US" sz="1000" dirty="0"/>
              <a:t>に 応募するにあたり、 個人情報の取扱等に関して下記事項をご確認のうえ、同意の方は 上のチェック欄にチェックをお願いします。</a:t>
            </a:r>
            <a:endParaRPr lang="en-US" altLang="ja-JP" sz="1000" dirty="0"/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ja-JP" sz="1000" dirty="0"/>
              <a:t>【</a:t>
            </a:r>
            <a:r>
              <a:rPr lang="ja-JP" altLang="en-US" sz="1000" dirty="0"/>
              <a:t>個人情報の取り扱いについて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本事業で得た個人情報は、 法的業務を伴う開示請求を受けた場合を除き、 本事業の目的以外には使 用しません。 なお、 個人情報の提供は任意です。 </a:t>
            </a:r>
            <a:endParaRPr lang="en-US" altLang="ja-JP" sz="1000" dirty="0"/>
          </a:p>
          <a:p>
            <a:pPr algn="l">
              <a:lnSpc>
                <a:spcPct val="150000"/>
              </a:lnSpc>
            </a:pPr>
            <a:endParaRPr lang="ja-JP" altLang="en-US" sz="1000" dirty="0"/>
          </a:p>
          <a:p>
            <a:pPr algn="l">
              <a:lnSpc>
                <a:spcPct val="150000"/>
              </a:lnSpc>
            </a:pPr>
            <a:r>
              <a:rPr lang="en-US" altLang="ja-JP" sz="1000" dirty="0"/>
              <a:t>【</a:t>
            </a:r>
            <a:r>
              <a:rPr lang="ja-JP" altLang="en-US" sz="1000" dirty="0"/>
              <a:t>個人情報の開示・訂正・削除に関する告知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「個人情報」内容の訂正・変更・削除・その他の連絡は、 下記お問い合わせ窓口までご連絡く ださい。</a:t>
            </a:r>
            <a:endParaRPr lang="en-US" altLang="ja-JP" sz="1000" dirty="0"/>
          </a:p>
          <a:p>
            <a:pPr algn="l">
              <a:lnSpc>
                <a:spcPct val="150000"/>
              </a:lnSpc>
            </a:pPr>
            <a:endParaRPr lang="ja-JP" altLang="en-US" sz="1000" dirty="0"/>
          </a:p>
          <a:p>
            <a:pPr algn="l">
              <a:lnSpc>
                <a:spcPct val="150000"/>
              </a:lnSpc>
            </a:pPr>
            <a:r>
              <a:rPr lang="en-US" altLang="ja-JP" sz="1000" dirty="0"/>
              <a:t>【</a:t>
            </a:r>
            <a:r>
              <a:rPr lang="ja-JP" altLang="en-US" sz="1000" dirty="0"/>
              <a:t>本件に関するお問い合わせ先</a:t>
            </a:r>
            <a:r>
              <a:rPr lang="en-US" altLang="ja-JP" sz="1000" dirty="0"/>
              <a:t>】 </a:t>
            </a:r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倉敷エンターテイメント合同会社 　個人情報管理担当</a:t>
            </a:r>
          </a:p>
          <a:p>
            <a:pPr algn="l">
              <a:lnSpc>
                <a:spcPct val="150000"/>
              </a:lnSpc>
            </a:pPr>
            <a:r>
              <a:rPr lang="ja-JP" altLang="en-US" sz="1000" dirty="0"/>
              <a:t>〒</a:t>
            </a:r>
            <a:r>
              <a:rPr lang="en-US" altLang="ja-JP" sz="1000" dirty="0"/>
              <a:t>710-0845 </a:t>
            </a:r>
            <a:r>
              <a:rPr lang="ja-JP" altLang="en-US" sz="1000" dirty="0"/>
              <a:t>岡山県倉敷市西富井</a:t>
            </a:r>
            <a:r>
              <a:rPr lang="en-US" altLang="ja-JP" sz="1000" dirty="0"/>
              <a:t>1300-1 </a:t>
            </a:r>
            <a:r>
              <a:rPr lang="ja-JP" altLang="en-US" sz="1000" dirty="0"/>
              <a:t>倉敷富井フォートレス　</a:t>
            </a:r>
            <a:r>
              <a:rPr lang="en-US" altLang="ja-JP" sz="1000" dirty="0" err="1"/>
              <a:t>TEL:086-441-8453</a:t>
            </a:r>
            <a:r>
              <a:rPr lang="en-US" altLang="ja-JP" sz="1000" dirty="0"/>
              <a:t> 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F5B20CC-D8A6-A21A-8944-F81BDA2AB27E}"/>
              </a:ext>
            </a:extLst>
          </p:cNvPr>
          <p:cNvSpPr txBox="1">
            <a:spLocks/>
          </p:cNvSpPr>
          <p:nvPr/>
        </p:nvSpPr>
        <p:spPr>
          <a:xfrm>
            <a:off x="495359" y="4479828"/>
            <a:ext cx="678870" cy="169533"/>
          </a:xfrm>
          <a:prstGeom prst="rect">
            <a:avLst/>
          </a:prstGeom>
        </p:spPr>
        <p:txBody>
          <a:bodyPr vert="horz" lIns="82953" tIns="41476" rIns="82953" bIns="41476" rtlCol="0" anchor="b">
            <a:noAutofit/>
          </a:bodyPr>
          <a:lstStyle>
            <a:lvl1pPr algn="ctr" defTabSz="7128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700" b="1" dirty="0"/>
              <a:t>※</a:t>
            </a:r>
            <a:r>
              <a:rPr lang="ja-JP" altLang="en-US" sz="700" b="1" dirty="0"/>
              <a:t>○で囲む</a:t>
            </a:r>
          </a:p>
        </p:txBody>
      </p:sp>
    </p:spTree>
    <p:extLst>
      <p:ext uri="{BB962C8B-B14F-4D97-AF65-F5344CB8AC3E}">
        <p14:creationId xmlns:p14="http://schemas.microsoft.com/office/powerpoint/2010/main" val="3341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408</TotalTime>
  <Words>346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受付票（学生）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自己紹介シート</dc:title>
  <dc:creator>江崎 大介</dc:creator>
  <cp:lastModifiedBy>小野　寿美</cp:lastModifiedBy>
  <cp:revision>24</cp:revision>
  <dcterms:created xsi:type="dcterms:W3CDTF">2023-05-18T06:19:14Z</dcterms:created>
  <dcterms:modified xsi:type="dcterms:W3CDTF">2024-10-01T02:33:40Z</dcterms:modified>
</cp:coreProperties>
</file>