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C6090-FF77-465C-A7D9-7E23ABD6FA4D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6460-2E9F-4D3A-A4A3-3178B8DF3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00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C6090-FF77-465C-A7D9-7E23ABD6FA4D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6460-2E9F-4D3A-A4A3-3178B8DF3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438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C6090-FF77-465C-A7D9-7E23ABD6FA4D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6460-2E9F-4D3A-A4A3-3178B8DF3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383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C6090-FF77-465C-A7D9-7E23ABD6FA4D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6460-2E9F-4D3A-A4A3-3178B8DF3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960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C6090-FF77-465C-A7D9-7E23ABD6FA4D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6460-2E9F-4D3A-A4A3-3178B8DF3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16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C6090-FF77-465C-A7D9-7E23ABD6FA4D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6460-2E9F-4D3A-A4A3-3178B8DF3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034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C6090-FF77-465C-A7D9-7E23ABD6FA4D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6460-2E9F-4D3A-A4A3-3178B8DF3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44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C6090-FF77-465C-A7D9-7E23ABD6FA4D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6460-2E9F-4D3A-A4A3-3178B8DF3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09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C6090-FF77-465C-A7D9-7E23ABD6FA4D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6460-2E9F-4D3A-A4A3-3178B8DF3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625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C6090-FF77-465C-A7D9-7E23ABD6FA4D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6460-2E9F-4D3A-A4A3-3178B8DF3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432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C6090-FF77-465C-A7D9-7E23ABD6FA4D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6460-2E9F-4D3A-A4A3-3178B8DF3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40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C6090-FF77-465C-A7D9-7E23ABD6FA4D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26460-2E9F-4D3A-A4A3-3178B8DF3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76699" y="43033"/>
            <a:ext cx="2699657" cy="369332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平面図（求積図）</a:t>
            </a: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フリーフォーム 5"/>
          <p:cNvSpPr/>
          <p:nvPr/>
        </p:nvSpPr>
        <p:spPr>
          <a:xfrm>
            <a:off x="1357528" y="1061413"/>
            <a:ext cx="9917723" cy="2138290"/>
          </a:xfrm>
          <a:custGeom>
            <a:avLst/>
            <a:gdLst>
              <a:gd name="connsiteX0" fmla="*/ 154744 w 9917723"/>
              <a:gd name="connsiteY0" fmla="*/ 520505 h 2138290"/>
              <a:gd name="connsiteX1" fmla="*/ 1927274 w 9917723"/>
              <a:gd name="connsiteY1" fmla="*/ 126610 h 2138290"/>
              <a:gd name="connsiteX2" fmla="*/ 3784209 w 9917723"/>
              <a:gd name="connsiteY2" fmla="*/ 0 h 2138290"/>
              <a:gd name="connsiteX3" fmla="*/ 6499274 w 9917723"/>
              <a:gd name="connsiteY3" fmla="*/ 56271 h 2138290"/>
              <a:gd name="connsiteX4" fmla="*/ 8482818 w 9917723"/>
              <a:gd name="connsiteY4" fmla="*/ 492370 h 2138290"/>
              <a:gd name="connsiteX5" fmla="*/ 9917723 w 9917723"/>
              <a:gd name="connsiteY5" fmla="*/ 1125416 h 2138290"/>
              <a:gd name="connsiteX6" fmla="*/ 9256541 w 9917723"/>
              <a:gd name="connsiteY6" fmla="*/ 2138290 h 2138290"/>
              <a:gd name="connsiteX7" fmla="*/ 7737230 w 9917723"/>
              <a:gd name="connsiteY7" fmla="*/ 1434905 h 2138290"/>
              <a:gd name="connsiteX8" fmla="*/ 6344529 w 9917723"/>
              <a:gd name="connsiteY8" fmla="*/ 1097280 h 2138290"/>
              <a:gd name="connsiteX9" fmla="*/ 3882683 w 9917723"/>
              <a:gd name="connsiteY9" fmla="*/ 1041010 h 2138290"/>
              <a:gd name="connsiteX10" fmla="*/ 1983544 w 9917723"/>
              <a:gd name="connsiteY10" fmla="*/ 1252025 h 2138290"/>
              <a:gd name="connsiteX11" fmla="*/ 239150 w 9917723"/>
              <a:gd name="connsiteY11" fmla="*/ 1603717 h 2138290"/>
              <a:gd name="connsiteX12" fmla="*/ 0 w 9917723"/>
              <a:gd name="connsiteY12" fmla="*/ 562708 h 2138290"/>
              <a:gd name="connsiteX13" fmla="*/ 154744 w 9917723"/>
              <a:gd name="connsiteY13" fmla="*/ 520505 h 2138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17723" h="2138290">
                <a:moveTo>
                  <a:pt x="154744" y="520505"/>
                </a:moveTo>
                <a:lnTo>
                  <a:pt x="1927274" y="126610"/>
                </a:lnTo>
                <a:lnTo>
                  <a:pt x="3784209" y="0"/>
                </a:lnTo>
                <a:lnTo>
                  <a:pt x="6499274" y="56271"/>
                </a:lnTo>
                <a:lnTo>
                  <a:pt x="8482818" y="492370"/>
                </a:lnTo>
                <a:lnTo>
                  <a:pt x="9917723" y="1125416"/>
                </a:lnTo>
                <a:lnTo>
                  <a:pt x="9256541" y="2138290"/>
                </a:lnTo>
                <a:lnTo>
                  <a:pt x="7737230" y="1434905"/>
                </a:lnTo>
                <a:lnTo>
                  <a:pt x="6344529" y="1097280"/>
                </a:lnTo>
                <a:lnTo>
                  <a:pt x="3882683" y="1041010"/>
                </a:lnTo>
                <a:lnTo>
                  <a:pt x="1983544" y="1252025"/>
                </a:lnTo>
                <a:lnTo>
                  <a:pt x="239150" y="1603717"/>
                </a:lnTo>
                <a:lnTo>
                  <a:pt x="0" y="562708"/>
                </a:lnTo>
                <a:lnTo>
                  <a:pt x="154744" y="520505"/>
                </a:lnTo>
                <a:close/>
              </a:path>
            </a:pathLst>
          </a:cu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1681086" y="4260728"/>
            <a:ext cx="9270609" cy="2166424"/>
          </a:xfrm>
          <a:custGeom>
            <a:avLst/>
            <a:gdLst>
              <a:gd name="connsiteX0" fmla="*/ 253218 w 9270609"/>
              <a:gd name="connsiteY0" fmla="*/ 464234 h 2166424"/>
              <a:gd name="connsiteX1" fmla="*/ 0 w 9270609"/>
              <a:gd name="connsiteY1" fmla="*/ 1505243 h 2166424"/>
              <a:gd name="connsiteX2" fmla="*/ 1688123 w 9270609"/>
              <a:gd name="connsiteY2" fmla="*/ 1139483 h 2166424"/>
              <a:gd name="connsiteX3" fmla="*/ 3530990 w 9270609"/>
              <a:gd name="connsiteY3" fmla="*/ 1083212 h 2166424"/>
              <a:gd name="connsiteX4" fmla="*/ 6443003 w 9270609"/>
              <a:gd name="connsiteY4" fmla="*/ 1716258 h 2166424"/>
              <a:gd name="connsiteX5" fmla="*/ 6583680 w 9270609"/>
              <a:gd name="connsiteY5" fmla="*/ 1758461 h 2166424"/>
              <a:gd name="connsiteX6" fmla="*/ 7849772 w 9270609"/>
              <a:gd name="connsiteY6" fmla="*/ 2166424 h 2166424"/>
              <a:gd name="connsiteX7" fmla="*/ 9270609 w 9270609"/>
              <a:gd name="connsiteY7" fmla="*/ 1209821 h 2166424"/>
              <a:gd name="connsiteX8" fmla="*/ 9270609 w 9270609"/>
              <a:gd name="connsiteY8" fmla="*/ 1209821 h 2166424"/>
              <a:gd name="connsiteX9" fmla="*/ 1406769 w 9270609"/>
              <a:gd name="connsiteY9" fmla="*/ 0 h 2166424"/>
              <a:gd name="connsiteX10" fmla="*/ 1266092 w 9270609"/>
              <a:gd name="connsiteY10" fmla="*/ 281354 h 2166424"/>
              <a:gd name="connsiteX11" fmla="*/ 309489 w 9270609"/>
              <a:gd name="connsiteY11" fmla="*/ 281354 h 2166424"/>
              <a:gd name="connsiteX12" fmla="*/ 253218 w 9270609"/>
              <a:gd name="connsiteY12" fmla="*/ 464234 h 2166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270609" h="2166424">
                <a:moveTo>
                  <a:pt x="253218" y="464234"/>
                </a:moveTo>
                <a:lnTo>
                  <a:pt x="0" y="1505243"/>
                </a:lnTo>
                <a:lnTo>
                  <a:pt x="1688123" y="1139483"/>
                </a:lnTo>
                <a:lnTo>
                  <a:pt x="3530990" y="1083212"/>
                </a:lnTo>
                <a:lnTo>
                  <a:pt x="6443003" y="1716258"/>
                </a:lnTo>
                <a:lnTo>
                  <a:pt x="6583680" y="1758461"/>
                </a:lnTo>
                <a:lnTo>
                  <a:pt x="7849772" y="2166424"/>
                </a:lnTo>
                <a:lnTo>
                  <a:pt x="9270609" y="1209821"/>
                </a:lnTo>
                <a:lnTo>
                  <a:pt x="9270609" y="1209821"/>
                </a:lnTo>
                <a:lnTo>
                  <a:pt x="1406769" y="0"/>
                </a:lnTo>
                <a:lnTo>
                  <a:pt x="1266092" y="281354"/>
                </a:lnTo>
                <a:lnTo>
                  <a:pt x="309489" y="281354"/>
                </a:lnTo>
                <a:lnTo>
                  <a:pt x="253218" y="464234"/>
                </a:lnTo>
                <a:close/>
              </a:path>
            </a:pathLst>
          </a:cu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6699" y="451826"/>
            <a:ext cx="11619913" cy="3010486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  <a:alpha val="96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00928" y="3803107"/>
            <a:ext cx="11619913" cy="3010486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47671" y="446543"/>
            <a:ext cx="113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西浜海岸</a:t>
            </a: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0928" y="3803107"/>
            <a:ext cx="113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東</a:t>
            </a:r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浜海岸</a:t>
            </a: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 rot="20853972">
            <a:off x="1419978" y="1398705"/>
            <a:ext cx="1969478" cy="659817"/>
          </a:xfrm>
          <a:prstGeom prst="rect">
            <a:avLst/>
          </a:prstGeom>
          <a:pattFill prst="wdUpDiag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solidFill>
              <a:schemeClr val="tx1">
                <a:lumMod val="50000"/>
                <a:lumOff val="50000"/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9135122" y="1444150"/>
            <a:ext cx="2148114" cy="1277257"/>
          </a:xfrm>
          <a:custGeom>
            <a:avLst/>
            <a:gdLst>
              <a:gd name="connsiteX0" fmla="*/ 0 w 2148114"/>
              <a:gd name="connsiteY0" fmla="*/ 522514 h 1277257"/>
              <a:gd name="connsiteX1" fmla="*/ 1799771 w 2148114"/>
              <a:gd name="connsiteY1" fmla="*/ 1277257 h 1277257"/>
              <a:gd name="connsiteX2" fmla="*/ 2148114 w 2148114"/>
              <a:gd name="connsiteY2" fmla="*/ 769257 h 1277257"/>
              <a:gd name="connsiteX3" fmla="*/ 740228 w 2148114"/>
              <a:gd name="connsiteY3" fmla="*/ 101600 h 1277257"/>
              <a:gd name="connsiteX4" fmla="*/ 203200 w 2148114"/>
              <a:gd name="connsiteY4" fmla="*/ 0 h 1277257"/>
              <a:gd name="connsiteX5" fmla="*/ 0 w 2148114"/>
              <a:gd name="connsiteY5" fmla="*/ 522514 h 127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48114" h="1277257">
                <a:moveTo>
                  <a:pt x="0" y="522514"/>
                </a:moveTo>
                <a:lnTo>
                  <a:pt x="1799771" y="1277257"/>
                </a:lnTo>
                <a:lnTo>
                  <a:pt x="2148114" y="769257"/>
                </a:lnTo>
                <a:lnTo>
                  <a:pt x="740228" y="101600"/>
                </a:lnTo>
                <a:lnTo>
                  <a:pt x="203200" y="0"/>
                </a:lnTo>
                <a:lnTo>
                  <a:pt x="0" y="522514"/>
                </a:lnTo>
                <a:close/>
              </a:path>
            </a:pathLst>
          </a:custGeom>
          <a:pattFill prst="wdUpDiag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817294" y="3459311"/>
            <a:ext cx="2519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※</a:t>
            </a:r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斜線は駐車場部分</a:t>
            </a: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93549" y="55315"/>
            <a:ext cx="5268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利用予定箇所を赤書きで図示してください。</a:t>
            </a:r>
            <a:endParaRPr kumimoji="1" lang="ja-JP" altLang="en-US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077218" y="40678"/>
            <a:ext cx="1434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kumimoji="1" lang="ja-JP" altLang="en-US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様式３</a:t>
            </a:r>
            <a:r>
              <a:rPr kumimoji="1" lang="en-US" altLang="ja-JP" sz="1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endParaRPr kumimoji="1" lang="ja-JP" altLang="en-US" sz="14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4912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28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岡田　将太朗</dc:creator>
  <cp:lastModifiedBy>猪股　麻子</cp:lastModifiedBy>
  <cp:revision>10</cp:revision>
  <cp:lastPrinted>2024-01-29T09:34:34Z</cp:lastPrinted>
  <dcterms:created xsi:type="dcterms:W3CDTF">2024-01-29T09:15:32Z</dcterms:created>
  <dcterms:modified xsi:type="dcterms:W3CDTF">2024-02-02T06:53:01Z</dcterms:modified>
</cp:coreProperties>
</file>